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1" r:id="rId3"/>
    <p:sldId id="259" r:id="rId4"/>
    <p:sldId id="270" r:id="rId5"/>
    <p:sldId id="260" r:id="rId6"/>
    <p:sldId id="262" r:id="rId7"/>
    <p:sldId id="264" r:id="rId8"/>
    <p:sldId id="265" r:id="rId9"/>
    <p:sldId id="267" r:id="rId10"/>
    <p:sldId id="266" r:id="rId11"/>
    <p:sldId id="271" r:id="rId12"/>
    <p:sldId id="268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CF8BF3-BA7F-8C43-A1EF-767A802E0891}" v="53" dt="2019-11-22T22:39:04.1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/>
    <p:restoredTop sz="96208"/>
  </p:normalViewPr>
  <p:slideViewPr>
    <p:cSldViewPr snapToGrid="0" snapToObjects="1">
      <p:cViewPr>
        <p:scale>
          <a:sx n="96" d="100"/>
          <a:sy n="96" d="100"/>
        </p:scale>
        <p:origin x="-24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Levy" userId="0f662538-7453-45f3-952a-fc9f1a7c515e" providerId="ADAL" clId="{A6CF8BF3-BA7F-8C43-A1EF-767A802E0891}"/>
    <pc:docChg chg="undo custSel addSld delSld modSld">
      <pc:chgData name="Akash Levy" userId="0f662538-7453-45f3-952a-fc9f1a7c515e" providerId="ADAL" clId="{A6CF8BF3-BA7F-8C43-A1EF-767A802E0891}" dt="2019-11-22T22:40:06.338" v="1073" actId="20577"/>
      <pc:docMkLst>
        <pc:docMk/>
      </pc:docMkLst>
      <pc:sldChg chg="del">
        <pc:chgData name="Akash Levy" userId="0f662538-7453-45f3-952a-fc9f1a7c515e" providerId="ADAL" clId="{A6CF8BF3-BA7F-8C43-A1EF-767A802E0891}" dt="2019-11-22T22:23:09.372" v="878" actId="2696"/>
        <pc:sldMkLst>
          <pc:docMk/>
          <pc:sldMk cId="91370770" sldId="256"/>
        </pc:sldMkLst>
      </pc:sldChg>
      <pc:sldChg chg="addSp modSp">
        <pc:chgData name="Akash Levy" userId="0f662538-7453-45f3-952a-fc9f1a7c515e" providerId="ADAL" clId="{A6CF8BF3-BA7F-8C43-A1EF-767A802E0891}" dt="2019-11-22T22:25:16.848" v="884" actId="1076"/>
        <pc:sldMkLst>
          <pc:docMk/>
          <pc:sldMk cId="1523596286" sldId="258"/>
        </pc:sldMkLst>
        <pc:spChg chg="add mod">
          <ac:chgData name="Akash Levy" userId="0f662538-7453-45f3-952a-fc9f1a7c515e" providerId="ADAL" clId="{A6CF8BF3-BA7F-8C43-A1EF-767A802E0891}" dt="2019-11-22T22:25:16.848" v="884" actId="1076"/>
          <ac:spMkLst>
            <pc:docMk/>
            <pc:sldMk cId="1523596286" sldId="258"/>
            <ac:spMk id="7" creationId="{47BF493E-1CCA-B740-A54D-409370F7E139}"/>
          </ac:spMkLst>
        </pc:spChg>
      </pc:sldChg>
      <pc:sldChg chg="addSp modSp">
        <pc:chgData name="Akash Levy" userId="0f662538-7453-45f3-952a-fc9f1a7c515e" providerId="ADAL" clId="{A6CF8BF3-BA7F-8C43-A1EF-767A802E0891}" dt="2019-11-22T22:29:31.245" v="930" actId="12"/>
        <pc:sldMkLst>
          <pc:docMk/>
          <pc:sldMk cId="3729423589" sldId="259"/>
        </pc:sldMkLst>
        <pc:spChg chg="add mod">
          <ac:chgData name="Akash Levy" userId="0f662538-7453-45f3-952a-fc9f1a7c515e" providerId="ADAL" clId="{A6CF8BF3-BA7F-8C43-A1EF-767A802E0891}" dt="2019-11-22T22:29:31.245" v="930" actId="12"/>
          <ac:spMkLst>
            <pc:docMk/>
            <pc:sldMk cId="3729423589" sldId="259"/>
            <ac:spMk id="13" creationId="{9B3D8F77-246D-D047-A867-ABB65510F92D}"/>
          </ac:spMkLst>
        </pc:spChg>
        <pc:picChg chg="mod">
          <ac:chgData name="Akash Levy" userId="0f662538-7453-45f3-952a-fc9f1a7c515e" providerId="ADAL" clId="{A6CF8BF3-BA7F-8C43-A1EF-767A802E0891}" dt="2019-11-22T22:27:50.429" v="917" actId="1076"/>
          <ac:picMkLst>
            <pc:docMk/>
            <pc:sldMk cId="3729423589" sldId="259"/>
            <ac:picMk id="6" creationId="{0C290ECB-1731-A648-B1E1-64C2AFDFD3C2}"/>
          </ac:picMkLst>
        </pc:picChg>
        <pc:picChg chg="mod">
          <ac:chgData name="Akash Levy" userId="0f662538-7453-45f3-952a-fc9f1a7c515e" providerId="ADAL" clId="{A6CF8BF3-BA7F-8C43-A1EF-767A802E0891}" dt="2019-11-22T22:27:50.429" v="917" actId="1076"/>
          <ac:picMkLst>
            <pc:docMk/>
            <pc:sldMk cId="3729423589" sldId="259"/>
            <ac:picMk id="12" creationId="{D1C81BA7-EE19-C44F-A8BA-BE99E1B06FFE}"/>
          </ac:picMkLst>
        </pc:picChg>
      </pc:sldChg>
      <pc:sldChg chg="addSp delSp modSp">
        <pc:chgData name="Akash Levy" userId="0f662538-7453-45f3-952a-fc9f1a7c515e" providerId="ADAL" clId="{A6CF8BF3-BA7F-8C43-A1EF-767A802E0891}" dt="2019-11-22T22:36:44.742" v="1014" actId="1076"/>
        <pc:sldMkLst>
          <pc:docMk/>
          <pc:sldMk cId="3343382558" sldId="260"/>
        </pc:sldMkLst>
        <pc:spChg chg="add del mod">
          <ac:chgData name="Akash Levy" userId="0f662538-7453-45f3-952a-fc9f1a7c515e" providerId="ADAL" clId="{A6CF8BF3-BA7F-8C43-A1EF-767A802E0891}" dt="2019-11-22T22:36:44.742" v="1014" actId="1076"/>
          <ac:spMkLst>
            <pc:docMk/>
            <pc:sldMk cId="3343382558" sldId="260"/>
            <ac:spMk id="8" creationId="{9DC5E86B-4E7A-1044-9774-B45D48219C6F}"/>
          </ac:spMkLst>
        </pc:spChg>
        <pc:picChg chg="mod">
          <ac:chgData name="Akash Levy" userId="0f662538-7453-45f3-952a-fc9f1a7c515e" providerId="ADAL" clId="{A6CF8BF3-BA7F-8C43-A1EF-767A802E0891}" dt="2019-11-22T22:36:42.449" v="1013" actId="1076"/>
          <ac:picMkLst>
            <pc:docMk/>
            <pc:sldMk cId="3343382558" sldId="260"/>
            <ac:picMk id="7" creationId="{1E533791-96D8-4649-B9FF-28C46F94C627}"/>
          </ac:picMkLst>
        </pc:picChg>
      </pc:sldChg>
      <pc:sldChg chg="addSp modSp">
        <pc:chgData name="Akash Levy" userId="0f662538-7453-45f3-952a-fc9f1a7c515e" providerId="ADAL" clId="{A6CF8BF3-BA7F-8C43-A1EF-767A802E0891}" dt="2019-11-22T22:25:36.158" v="889" actId="1076"/>
        <pc:sldMkLst>
          <pc:docMk/>
          <pc:sldMk cId="1892374061" sldId="261"/>
        </pc:sldMkLst>
        <pc:spChg chg="add">
          <ac:chgData name="Akash Levy" userId="0f662538-7453-45f3-952a-fc9f1a7c515e" providerId="ADAL" clId="{A6CF8BF3-BA7F-8C43-A1EF-767A802E0891}" dt="2019-11-22T22:25:26.677" v="885"/>
          <ac:spMkLst>
            <pc:docMk/>
            <pc:sldMk cId="1892374061" sldId="261"/>
            <ac:spMk id="17" creationId="{09A4D17E-DF1A-F546-825A-6CE1E475EA89}"/>
          </ac:spMkLst>
        </pc:spChg>
        <pc:graphicFrameChg chg="mod">
          <ac:chgData name="Akash Levy" userId="0f662538-7453-45f3-952a-fc9f1a7c515e" providerId="ADAL" clId="{A6CF8BF3-BA7F-8C43-A1EF-767A802E0891}" dt="2019-11-22T22:25:36.158" v="889" actId="1076"/>
          <ac:graphicFrameMkLst>
            <pc:docMk/>
            <pc:sldMk cId="1892374061" sldId="261"/>
            <ac:graphicFrameMk id="13" creationId="{B3F441C9-D493-5141-8E20-AA74046C62DD}"/>
          </ac:graphicFrameMkLst>
        </pc:graphicFrameChg>
        <pc:picChg chg="mod">
          <ac:chgData name="Akash Levy" userId="0f662538-7453-45f3-952a-fc9f1a7c515e" providerId="ADAL" clId="{A6CF8BF3-BA7F-8C43-A1EF-767A802E0891}" dt="2019-11-22T22:25:36.158" v="889" actId="1076"/>
          <ac:picMkLst>
            <pc:docMk/>
            <pc:sldMk cId="1892374061" sldId="261"/>
            <ac:picMk id="5" creationId="{B260CB22-0880-724C-9F76-954BD033B8B4}"/>
          </ac:picMkLst>
        </pc:picChg>
        <pc:picChg chg="mod">
          <ac:chgData name="Akash Levy" userId="0f662538-7453-45f3-952a-fc9f1a7c515e" providerId="ADAL" clId="{A6CF8BF3-BA7F-8C43-A1EF-767A802E0891}" dt="2019-11-22T22:25:29.368" v="886" actId="1076"/>
          <ac:picMkLst>
            <pc:docMk/>
            <pc:sldMk cId="1892374061" sldId="261"/>
            <ac:picMk id="15" creationId="{68EB00C6-7B35-8A4F-83AE-D79D4594BF92}"/>
          </ac:picMkLst>
        </pc:picChg>
      </pc:sldChg>
      <pc:sldChg chg="addSp delSp modSp">
        <pc:chgData name="Akash Levy" userId="0f662538-7453-45f3-952a-fc9f1a7c515e" providerId="ADAL" clId="{A6CF8BF3-BA7F-8C43-A1EF-767A802E0891}" dt="2019-11-22T22:35:15.328" v="969" actId="1076"/>
        <pc:sldMkLst>
          <pc:docMk/>
          <pc:sldMk cId="3389541095" sldId="262"/>
        </pc:sldMkLst>
        <pc:spChg chg="add del mod">
          <ac:chgData name="Akash Levy" userId="0f662538-7453-45f3-952a-fc9f1a7c515e" providerId="ADAL" clId="{A6CF8BF3-BA7F-8C43-A1EF-767A802E0891}" dt="2019-11-22T22:34:46.718" v="952"/>
          <ac:spMkLst>
            <pc:docMk/>
            <pc:sldMk cId="3389541095" sldId="262"/>
            <ac:spMk id="5" creationId="{3554EF07-9993-E741-A9BF-E9209797FE53}"/>
          </ac:spMkLst>
        </pc:spChg>
        <pc:spChg chg="add del">
          <ac:chgData name="Akash Levy" userId="0f662538-7453-45f3-952a-fc9f1a7c515e" providerId="ADAL" clId="{A6CF8BF3-BA7F-8C43-A1EF-767A802E0891}" dt="2019-11-22T22:34:45.801" v="950"/>
          <ac:spMkLst>
            <pc:docMk/>
            <pc:sldMk cId="3389541095" sldId="262"/>
            <ac:spMk id="7" creationId="{C5AE1ECB-BABA-2146-96DC-65674CDFFEE2}"/>
          </ac:spMkLst>
        </pc:spChg>
        <pc:spChg chg="add del mod">
          <ac:chgData name="Akash Levy" userId="0f662538-7453-45f3-952a-fc9f1a7c515e" providerId="ADAL" clId="{A6CF8BF3-BA7F-8C43-A1EF-767A802E0891}" dt="2019-11-22T22:34:56.778" v="964"/>
          <ac:spMkLst>
            <pc:docMk/>
            <pc:sldMk cId="3389541095" sldId="262"/>
            <ac:spMk id="8" creationId="{8749173E-619D-6140-96F9-240FF104A448}"/>
          </ac:spMkLst>
        </pc:spChg>
        <pc:spChg chg="add del">
          <ac:chgData name="Akash Levy" userId="0f662538-7453-45f3-952a-fc9f1a7c515e" providerId="ADAL" clId="{A6CF8BF3-BA7F-8C43-A1EF-767A802E0891}" dt="2019-11-22T22:34:49.080" v="955"/>
          <ac:spMkLst>
            <pc:docMk/>
            <pc:sldMk cId="3389541095" sldId="262"/>
            <ac:spMk id="10" creationId="{8BEF8B62-AFB4-5845-811F-04A1CEC028FD}"/>
          </ac:spMkLst>
        </pc:spChg>
        <pc:spChg chg="add del mod">
          <ac:chgData name="Akash Levy" userId="0f662538-7453-45f3-952a-fc9f1a7c515e" providerId="ADAL" clId="{A6CF8BF3-BA7F-8C43-A1EF-767A802E0891}" dt="2019-11-22T22:34:56.761" v="962"/>
          <ac:spMkLst>
            <pc:docMk/>
            <pc:sldMk cId="3389541095" sldId="262"/>
            <ac:spMk id="11" creationId="{6202884A-3463-B54F-B5A3-4A0C3E4148C8}"/>
          </ac:spMkLst>
        </pc:spChg>
        <pc:spChg chg="add del">
          <ac:chgData name="Akash Levy" userId="0f662538-7453-45f3-952a-fc9f1a7c515e" providerId="ADAL" clId="{A6CF8BF3-BA7F-8C43-A1EF-767A802E0891}" dt="2019-11-22T22:34:56.388" v="960"/>
          <ac:spMkLst>
            <pc:docMk/>
            <pc:sldMk cId="3389541095" sldId="262"/>
            <ac:spMk id="13" creationId="{DED4F47D-8408-0C4D-9DC5-8D46C0A3D150}"/>
          </ac:spMkLst>
        </pc:spChg>
        <pc:spChg chg="add mod">
          <ac:chgData name="Akash Levy" userId="0f662538-7453-45f3-952a-fc9f1a7c515e" providerId="ADAL" clId="{A6CF8BF3-BA7F-8C43-A1EF-767A802E0891}" dt="2019-11-22T22:35:15.328" v="969" actId="1076"/>
          <ac:spMkLst>
            <pc:docMk/>
            <pc:sldMk cId="3389541095" sldId="262"/>
            <ac:spMk id="14" creationId="{D023BC3D-6BE1-644D-A49E-AD81F4512D89}"/>
          </ac:spMkLst>
        </pc:spChg>
        <pc:graphicFrameChg chg="add del">
          <ac:chgData name="Akash Levy" userId="0f662538-7453-45f3-952a-fc9f1a7c515e" providerId="ADAL" clId="{A6CF8BF3-BA7F-8C43-A1EF-767A802E0891}" dt="2019-11-22T22:34:45.801" v="950"/>
          <ac:graphicFrameMkLst>
            <pc:docMk/>
            <pc:sldMk cId="3389541095" sldId="262"/>
            <ac:graphicFrameMk id="6" creationId="{22BC369D-7570-E44B-850C-2D97B91DB36B}"/>
          </ac:graphicFrameMkLst>
        </pc:graphicFrameChg>
        <pc:graphicFrameChg chg="add del">
          <ac:chgData name="Akash Levy" userId="0f662538-7453-45f3-952a-fc9f1a7c515e" providerId="ADAL" clId="{A6CF8BF3-BA7F-8C43-A1EF-767A802E0891}" dt="2019-11-22T22:34:49.080" v="955"/>
          <ac:graphicFrameMkLst>
            <pc:docMk/>
            <pc:sldMk cId="3389541095" sldId="262"/>
            <ac:graphicFrameMk id="9" creationId="{AC5738BC-0FC5-7943-922B-BF6A38AFB9B0}"/>
          </ac:graphicFrameMkLst>
        </pc:graphicFrameChg>
        <pc:graphicFrameChg chg="add del">
          <ac:chgData name="Akash Levy" userId="0f662538-7453-45f3-952a-fc9f1a7c515e" providerId="ADAL" clId="{A6CF8BF3-BA7F-8C43-A1EF-767A802E0891}" dt="2019-11-22T22:34:56.388" v="960"/>
          <ac:graphicFrameMkLst>
            <pc:docMk/>
            <pc:sldMk cId="3389541095" sldId="262"/>
            <ac:graphicFrameMk id="12" creationId="{25CDF75E-D72D-544F-AEEA-F8A723EEE0F2}"/>
          </ac:graphicFrameMkLst>
        </pc:graphicFrameChg>
        <pc:picChg chg="mod">
          <ac:chgData name="Akash Levy" userId="0f662538-7453-45f3-952a-fc9f1a7c515e" providerId="ADAL" clId="{A6CF8BF3-BA7F-8C43-A1EF-767A802E0891}" dt="2019-11-22T22:35:09.534" v="967" actId="1076"/>
          <ac:picMkLst>
            <pc:docMk/>
            <pc:sldMk cId="3389541095" sldId="262"/>
            <ac:picMk id="4" creationId="{EE5F70DD-66AD-0744-9167-5191BEB73B09}"/>
          </ac:picMkLst>
        </pc:picChg>
      </pc:sldChg>
      <pc:sldChg chg="addSp modSp">
        <pc:chgData name="Akash Levy" userId="0f662538-7453-45f3-952a-fc9f1a7c515e" providerId="ADAL" clId="{A6CF8BF3-BA7F-8C43-A1EF-767A802E0891}" dt="2019-11-22T22:35:38.284" v="999" actId="1076"/>
        <pc:sldMkLst>
          <pc:docMk/>
          <pc:sldMk cId="1109114323" sldId="264"/>
        </pc:sldMkLst>
        <pc:spChg chg="add mod">
          <ac:chgData name="Akash Levy" userId="0f662538-7453-45f3-952a-fc9f1a7c515e" providerId="ADAL" clId="{A6CF8BF3-BA7F-8C43-A1EF-767A802E0891}" dt="2019-11-22T22:35:22.714" v="971" actId="1076"/>
          <ac:spMkLst>
            <pc:docMk/>
            <pc:sldMk cId="1109114323" sldId="264"/>
            <ac:spMk id="7" creationId="{55715071-163C-EC4C-9099-F614A853E107}"/>
          </ac:spMkLst>
        </pc:spChg>
        <pc:spChg chg="add mod">
          <ac:chgData name="Akash Levy" userId="0f662538-7453-45f3-952a-fc9f1a7c515e" providerId="ADAL" clId="{A6CF8BF3-BA7F-8C43-A1EF-767A802E0891}" dt="2019-11-22T22:35:38.284" v="999" actId="1076"/>
          <ac:spMkLst>
            <pc:docMk/>
            <pc:sldMk cId="1109114323" sldId="264"/>
            <ac:spMk id="8" creationId="{61678501-2A6E-834D-9CC9-3D8AB858F78D}"/>
          </ac:spMkLst>
        </pc:spChg>
      </pc:sldChg>
      <pc:sldChg chg="addSp modSp">
        <pc:chgData name="Akash Levy" userId="0f662538-7453-45f3-952a-fc9f1a7c515e" providerId="ADAL" clId="{A6CF8BF3-BA7F-8C43-A1EF-767A802E0891}" dt="2019-11-22T22:34:09.088" v="947" actId="404"/>
        <pc:sldMkLst>
          <pc:docMk/>
          <pc:sldMk cId="981245765" sldId="266"/>
        </pc:sldMkLst>
        <pc:spChg chg="add mod">
          <ac:chgData name="Akash Levy" userId="0f662538-7453-45f3-952a-fc9f1a7c515e" providerId="ADAL" clId="{A6CF8BF3-BA7F-8C43-A1EF-767A802E0891}" dt="2019-11-22T22:34:09.088" v="947" actId="404"/>
          <ac:spMkLst>
            <pc:docMk/>
            <pc:sldMk cId="981245765" sldId="266"/>
            <ac:spMk id="14" creationId="{C6E840EE-E52B-E845-BBB6-906E7F21BA7D}"/>
          </ac:spMkLst>
        </pc:spChg>
      </pc:sldChg>
      <pc:sldChg chg="addSp modSp">
        <pc:chgData name="Akash Levy" userId="0f662538-7453-45f3-952a-fc9f1a7c515e" providerId="ADAL" clId="{A6CF8BF3-BA7F-8C43-A1EF-767A802E0891}" dt="2019-11-22T22:38:26.884" v="1023" actId="1076"/>
        <pc:sldMkLst>
          <pc:docMk/>
          <pc:sldMk cId="1267981789" sldId="267"/>
        </pc:sldMkLst>
        <pc:spChg chg="add mod">
          <ac:chgData name="Akash Levy" userId="0f662538-7453-45f3-952a-fc9f1a7c515e" providerId="ADAL" clId="{A6CF8BF3-BA7F-8C43-A1EF-767A802E0891}" dt="2019-11-22T22:38:26.884" v="1023" actId="1076"/>
          <ac:spMkLst>
            <pc:docMk/>
            <pc:sldMk cId="1267981789" sldId="267"/>
            <ac:spMk id="10" creationId="{6A6D61A6-C9D2-DB44-B466-AE4BBCDD036D}"/>
          </ac:spMkLst>
        </pc:spChg>
        <pc:picChg chg="mod">
          <ac:chgData name="Akash Levy" userId="0f662538-7453-45f3-952a-fc9f1a7c515e" providerId="ADAL" clId="{A6CF8BF3-BA7F-8C43-A1EF-767A802E0891}" dt="2019-11-22T22:38:23.327" v="1022" actId="1076"/>
          <ac:picMkLst>
            <pc:docMk/>
            <pc:sldMk cId="1267981789" sldId="267"/>
            <ac:picMk id="8" creationId="{D8A136F0-0954-C648-B2B3-0EE8CC2C8E0D}"/>
          </ac:picMkLst>
        </pc:picChg>
        <pc:picChg chg="mod">
          <ac:chgData name="Akash Levy" userId="0f662538-7453-45f3-952a-fc9f1a7c515e" providerId="ADAL" clId="{A6CF8BF3-BA7F-8C43-A1EF-767A802E0891}" dt="2019-11-22T22:38:23.327" v="1022" actId="1076"/>
          <ac:picMkLst>
            <pc:docMk/>
            <pc:sldMk cId="1267981789" sldId="267"/>
            <ac:picMk id="9" creationId="{385F17BE-5858-E64C-8E03-8E44CA916E70}"/>
          </ac:picMkLst>
        </pc:picChg>
      </pc:sldChg>
      <pc:sldChg chg="addSp modSp">
        <pc:chgData name="Akash Levy" userId="0f662538-7453-45f3-952a-fc9f1a7c515e" providerId="ADAL" clId="{A6CF8BF3-BA7F-8C43-A1EF-767A802E0891}" dt="2019-11-22T22:31:12.040" v="939"/>
        <pc:sldMkLst>
          <pc:docMk/>
          <pc:sldMk cId="2728155536" sldId="270"/>
        </pc:sldMkLst>
        <pc:spChg chg="add">
          <ac:chgData name="Akash Levy" userId="0f662538-7453-45f3-952a-fc9f1a7c515e" providerId="ADAL" clId="{A6CF8BF3-BA7F-8C43-A1EF-767A802E0891}" dt="2019-11-22T22:31:12.040" v="939"/>
          <ac:spMkLst>
            <pc:docMk/>
            <pc:sldMk cId="2728155536" sldId="270"/>
            <ac:spMk id="5" creationId="{A05B75A7-7723-7F45-8EFE-F78CE3F68F56}"/>
          </ac:spMkLst>
        </pc:spChg>
        <pc:picChg chg="mod">
          <ac:chgData name="Akash Levy" userId="0f662538-7453-45f3-952a-fc9f1a7c515e" providerId="ADAL" clId="{A6CF8BF3-BA7F-8C43-A1EF-767A802E0891}" dt="2019-11-22T22:31:03.331" v="938" actId="1076"/>
          <ac:picMkLst>
            <pc:docMk/>
            <pc:sldMk cId="2728155536" sldId="270"/>
            <ac:picMk id="6" creationId="{0C290ECB-1731-A648-B1E1-64C2AFDFD3C2}"/>
          </ac:picMkLst>
        </pc:picChg>
        <pc:picChg chg="mod">
          <ac:chgData name="Akash Levy" userId="0f662538-7453-45f3-952a-fc9f1a7c515e" providerId="ADAL" clId="{A6CF8BF3-BA7F-8C43-A1EF-767A802E0891}" dt="2019-11-22T22:31:03.331" v="938" actId="1076"/>
          <ac:picMkLst>
            <pc:docMk/>
            <pc:sldMk cId="2728155536" sldId="270"/>
            <ac:picMk id="8" creationId="{43707746-6CBB-2540-A662-102D2BF1DB44}"/>
          </ac:picMkLst>
        </pc:picChg>
      </pc:sldChg>
      <pc:sldChg chg="addSp delSp modSp">
        <pc:chgData name="Akash Levy" userId="0f662538-7453-45f3-952a-fc9f1a7c515e" providerId="ADAL" clId="{A6CF8BF3-BA7F-8C43-A1EF-767A802E0891}" dt="2019-11-22T22:39:13.377" v="1033" actId="1076"/>
        <pc:sldMkLst>
          <pc:docMk/>
          <pc:sldMk cId="2093246293" sldId="271"/>
        </pc:sldMkLst>
        <pc:spChg chg="mod">
          <ac:chgData name="Akash Levy" userId="0f662538-7453-45f3-952a-fc9f1a7c515e" providerId="ADAL" clId="{A6CF8BF3-BA7F-8C43-A1EF-767A802E0891}" dt="2019-11-22T22:13:24.271" v="110" actId="20577"/>
          <ac:spMkLst>
            <pc:docMk/>
            <pc:sldMk cId="2093246293" sldId="271"/>
            <ac:spMk id="4" creationId="{B4EF4690-34A2-C94C-856A-8CE54293D3D6}"/>
          </ac:spMkLst>
        </pc:spChg>
        <pc:spChg chg="add del mod">
          <ac:chgData name="Akash Levy" userId="0f662538-7453-45f3-952a-fc9f1a7c515e" providerId="ADAL" clId="{A6CF8BF3-BA7F-8C43-A1EF-767A802E0891}" dt="2019-11-22T22:38:57.706" v="1028"/>
          <ac:spMkLst>
            <pc:docMk/>
            <pc:sldMk cId="2093246293" sldId="271"/>
            <ac:spMk id="7" creationId="{7E037EEA-B639-5942-82FD-219D0F12994B}"/>
          </ac:spMkLst>
        </pc:spChg>
        <pc:spChg chg="add del">
          <ac:chgData name="Akash Levy" userId="0f662538-7453-45f3-952a-fc9f1a7c515e" providerId="ADAL" clId="{A6CF8BF3-BA7F-8C43-A1EF-767A802E0891}" dt="2019-11-22T22:38:56.293" v="1026"/>
          <ac:spMkLst>
            <pc:docMk/>
            <pc:sldMk cId="2093246293" sldId="271"/>
            <ac:spMk id="9" creationId="{737173F9-D6EA-F04A-8383-8C71E51F8406}"/>
          </ac:spMkLst>
        </pc:spChg>
        <pc:spChg chg="add del">
          <ac:chgData name="Akash Levy" userId="0f662538-7453-45f3-952a-fc9f1a7c515e" providerId="ADAL" clId="{A6CF8BF3-BA7F-8C43-A1EF-767A802E0891}" dt="2019-11-22T22:39:00.999" v="1030"/>
          <ac:spMkLst>
            <pc:docMk/>
            <pc:sldMk cId="2093246293" sldId="271"/>
            <ac:spMk id="11" creationId="{CC9C1919-D681-7B43-87D1-604DBB92A0E6}"/>
          </ac:spMkLst>
        </pc:spChg>
        <pc:spChg chg="add mod">
          <ac:chgData name="Akash Levy" userId="0f662538-7453-45f3-952a-fc9f1a7c515e" providerId="ADAL" clId="{A6CF8BF3-BA7F-8C43-A1EF-767A802E0891}" dt="2019-11-22T22:39:13.377" v="1033" actId="1076"/>
          <ac:spMkLst>
            <pc:docMk/>
            <pc:sldMk cId="2093246293" sldId="271"/>
            <ac:spMk id="12" creationId="{D3509FFF-DBE3-124C-A0BB-BB3CB798A546}"/>
          </ac:spMkLst>
        </pc:spChg>
        <pc:graphicFrameChg chg="add del">
          <ac:chgData name="Akash Levy" userId="0f662538-7453-45f3-952a-fc9f1a7c515e" providerId="ADAL" clId="{A6CF8BF3-BA7F-8C43-A1EF-767A802E0891}" dt="2019-11-22T22:38:56.293" v="1026"/>
          <ac:graphicFrameMkLst>
            <pc:docMk/>
            <pc:sldMk cId="2093246293" sldId="271"/>
            <ac:graphicFrameMk id="8" creationId="{90C6F2DE-42F4-194A-969E-9A99340884F9}"/>
          </ac:graphicFrameMkLst>
        </pc:graphicFrameChg>
        <pc:graphicFrameChg chg="add del">
          <ac:chgData name="Akash Levy" userId="0f662538-7453-45f3-952a-fc9f1a7c515e" providerId="ADAL" clId="{A6CF8BF3-BA7F-8C43-A1EF-767A802E0891}" dt="2019-11-22T22:39:00.999" v="1030"/>
          <ac:graphicFrameMkLst>
            <pc:docMk/>
            <pc:sldMk cId="2093246293" sldId="271"/>
            <ac:graphicFrameMk id="10" creationId="{C76DD773-0A4B-1A49-8EC5-2AD9BED6521F}"/>
          </ac:graphicFrameMkLst>
        </pc:graphicFrameChg>
        <pc:picChg chg="mod">
          <ac:chgData name="Akash Levy" userId="0f662538-7453-45f3-952a-fc9f1a7c515e" providerId="ADAL" clId="{A6CF8BF3-BA7F-8C43-A1EF-767A802E0891}" dt="2019-11-22T22:39:09.251" v="1032" actId="1076"/>
          <ac:picMkLst>
            <pc:docMk/>
            <pc:sldMk cId="2093246293" sldId="271"/>
            <ac:picMk id="5" creationId="{E0956249-0066-B848-BE07-F3FDC4EF9840}"/>
          </ac:picMkLst>
        </pc:picChg>
        <pc:picChg chg="add mod">
          <ac:chgData name="Akash Levy" userId="0f662538-7453-45f3-952a-fc9f1a7c515e" providerId="ADAL" clId="{A6CF8BF3-BA7F-8C43-A1EF-767A802E0891}" dt="2019-11-22T22:13:02.888" v="58" actId="1076"/>
          <ac:picMkLst>
            <pc:docMk/>
            <pc:sldMk cId="2093246293" sldId="271"/>
            <ac:picMk id="6" creationId="{AD20A8B3-60A4-C444-9746-A6650EB0655D}"/>
          </ac:picMkLst>
        </pc:picChg>
      </pc:sldChg>
      <pc:sldChg chg="addSp delSp modSp add">
        <pc:chgData name="Akash Levy" userId="0f662538-7453-45f3-952a-fc9f1a7c515e" providerId="ADAL" clId="{A6CF8BF3-BA7F-8C43-A1EF-767A802E0891}" dt="2019-11-22T22:30:35.267" v="937" actId="20577"/>
        <pc:sldMkLst>
          <pc:docMk/>
          <pc:sldMk cId="2311952836" sldId="272"/>
        </pc:sldMkLst>
        <pc:spChg chg="del">
          <ac:chgData name="Akash Levy" userId="0f662538-7453-45f3-952a-fc9f1a7c515e" providerId="ADAL" clId="{A6CF8BF3-BA7F-8C43-A1EF-767A802E0891}" dt="2019-11-22T22:13:54.463" v="112"/>
          <ac:spMkLst>
            <pc:docMk/>
            <pc:sldMk cId="2311952836" sldId="272"/>
            <ac:spMk id="2" creationId="{678D8C4D-8B11-9B46-B5A6-80D7D0245559}"/>
          </ac:spMkLst>
        </pc:spChg>
        <pc:spChg chg="del">
          <ac:chgData name="Akash Levy" userId="0f662538-7453-45f3-952a-fc9f1a7c515e" providerId="ADAL" clId="{A6CF8BF3-BA7F-8C43-A1EF-767A802E0891}" dt="2019-11-22T22:13:54.463" v="112"/>
          <ac:spMkLst>
            <pc:docMk/>
            <pc:sldMk cId="2311952836" sldId="272"/>
            <ac:spMk id="3" creationId="{A88F66CF-05E4-FA42-899E-694C3CB673D9}"/>
          </ac:spMkLst>
        </pc:spChg>
        <pc:spChg chg="add del mod">
          <ac:chgData name="Akash Levy" userId="0f662538-7453-45f3-952a-fc9f1a7c515e" providerId="ADAL" clId="{A6CF8BF3-BA7F-8C43-A1EF-767A802E0891}" dt="2019-11-22T22:14:08.734" v="113"/>
          <ac:spMkLst>
            <pc:docMk/>
            <pc:sldMk cId="2311952836" sldId="272"/>
            <ac:spMk id="4" creationId="{B4E7E924-710E-364D-9053-91B479CFF878}"/>
          </ac:spMkLst>
        </pc:spChg>
        <pc:spChg chg="add del mod">
          <ac:chgData name="Akash Levy" userId="0f662538-7453-45f3-952a-fc9f1a7c515e" providerId="ADAL" clId="{A6CF8BF3-BA7F-8C43-A1EF-767A802E0891}" dt="2019-11-22T22:14:08.734" v="113"/>
          <ac:spMkLst>
            <pc:docMk/>
            <pc:sldMk cId="2311952836" sldId="272"/>
            <ac:spMk id="5" creationId="{DE220F5F-FFB3-7041-9C35-C921A33DDEB6}"/>
          </ac:spMkLst>
        </pc:spChg>
        <pc:spChg chg="add del mod">
          <ac:chgData name="Akash Levy" userId="0f662538-7453-45f3-952a-fc9f1a7c515e" providerId="ADAL" clId="{A6CF8BF3-BA7F-8C43-A1EF-767A802E0891}" dt="2019-11-22T22:14:08.734" v="113"/>
          <ac:spMkLst>
            <pc:docMk/>
            <pc:sldMk cId="2311952836" sldId="272"/>
            <ac:spMk id="6" creationId="{8C69827A-81FF-704A-8BAA-50D4DD52075E}"/>
          </ac:spMkLst>
        </pc:spChg>
        <pc:spChg chg="add mod">
          <ac:chgData name="Akash Levy" userId="0f662538-7453-45f3-952a-fc9f1a7c515e" providerId="ADAL" clId="{A6CF8BF3-BA7F-8C43-A1EF-767A802E0891}" dt="2019-11-22T22:19:30.552" v="336" actId="20577"/>
          <ac:spMkLst>
            <pc:docMk/>
            <pc:sldMk cId="2311952836" sldId="272"/>
            <ac:spMk id="7" creationId="{61BEF160-BBE6-F24D-BCDE-8E5C806D8888}"/>
          </ac:spMkLst>
        </pc:spChg>
        <pc:spChg chg="add del mod">
          <ac:chgData name="Akash Levy" userId="0f662538-7453-45f3-952a-fc9f1a7c515e" providerId="ADAL" clId="{A6CF8BF3-BA7F-8C43-A1EF-767A802E0891}" dt="2019-11-22T22:19:00.380" v="320" actId="478"/>
          <ac:spMkLst>
            <pc:docMk/>
            <pc:sldMk cId="2311952836" sldId="272"/>
            <ac:spMk id="8" creationId="{1371E76D-B9B8-AC4E-807F-CAE4ECAC61DB}"/>
          </ac:spMkLst>
        </pc:spChg>
        <pc:spChg chg="add mod">
          <ac:chgData name="Akash Levy" userId="0f662538-7453-45f3-952a-fc9f1a7c515e" providerId="ADAL" clId="{A6CF8BF3-BA7F-8C43-A1EF-767A802E0891}" dt="2019-11-22T22:30:35.267" v="937" actId="20577"/>
          <ac:spMkLst>
            <pc:docMk/>
            <pc:sldMk cId="2311952836" sldId="272"/>
            <ac:spMk id="9" creationId="{6BD71817-BA23-A24C-8B18-92880A5C68FB}"/>
          </ac:spMkLst>
        </pc:spChg>
        <pc:spChg chg="add del mod">
          <ac:chgData name="Akash Levy" userId="0f662538-7453-45f3-952a-fc9f1a7c515e" providerId="ADAL" clId="{A6CF8BF3-BA7F-8C43-A1EF-767A802E0891}" dt="2019-11-22T22:18:57.452" v="319" actId="478"/>
          <ac:spMkLst>
            <pc:docMk/>
            <pc:sldMk cId="2311952836" sldId="272"/>
            <ac:spMk id="10" creationId="{766A8C17-D36B-4A4E-B83A-0CE457F3711A}"/>
          </ac:spMkLst>
        </pc:spChg>
        <pc:spChg chg="add del mod">
          <ac:chgData name="Akash Levy" userId="0f662538-7453-45f3-952a-fc9f1a7c515e" providerId="ADAL" clId="{A6CF8BF3-BA7F-8C43-A1EF-767A802E0891}" dt="2019-11-22T22:18:55.111" v="317"/>
          <ac:spMkLst>
            <pc:docMk/>
            <pc:sldMk cId="2311952836" sldId="272"/>
            <ac:spMk id="11" creationId="{5FECE000-00DD-E44F-95DC-B38EFB471D61}"/>
          </ac:spMkLst>
        </pc:spChg>
      </pc:sldChg>
      <pc:sldChg chg="modSp add">
        <pc:chgData name="Akash Levy" userId="0f662538-7453-45f3-952a-fc9f1a7c515e" providerId="ADAL" clId="{A6CF8BF3-BA7F-8C43-A1EF-767A802E0891}" dt="2019-11-22T22:21:04.200" v="554" actId="20577"/>
        <pc:sldMkLst>
          <pc:docMk/>
          <pc:sldMk cId="3805686862" sldId="273"/>
        </pc:sldMkLst>
        <pc:spChg chg="mod">
          <ac:chgData name="Akash Levy" userId="0f662538-7453-45f3-952a-fc9f1a7c515e" providerId="ADAL" clId="{A6CF8BF3-BA7F-8C43-A1EF-767A802E0891}" dt="2019-11-22T22:21:04.200" v="554" actId="20577"/>
          <ac:spMkLst>
            <pc:docMk/>
            <pc:sldMk cId="3805686862" sldId="273"/>
            <ac:spMk id="7" creationId="{61BEF160-BBE6-F24D-BCDE-8E5C806D8888}"/>
          </ac:spMkLst>
        </pc:spChg>
        <pc:spChg chg="mod">
          <ac:chgData name="Akash Levy" userId="0f662538-7453-45f3-952a-fc9f1a7c515e" providerId="ADAL" clId="{A6CF8BF3-BA7F-8C43-A1EF-767A802E0891}" dt="2019-11-22T22:21:00.903" v="553" actId="20577"/>
          <ac:spMkLst>
            <pc:docMk/>
            <pc:sldMk cId="3805686862" sldId="273"/>
            <ac:spMk id="9" creationId="{6BD71817-BA23-A24C-8B18-92880A5C68FB}"/>
          </ac:spMkLst>
        </pc:spChg>
      </pc:sldChg>
      <pc:sldChg chg="modSp add">
        <pc:chgData name="Akash Levy" userId="0f662538-7453-45f3-952a-fc9f1a7c515e" providerId="ADAL" clId="{A6CF8BF3-BA7F-8C43-A1EF-767A802E0891}" dt="2019-11-22T22:40:06.338" v="1073" actId="20577"/>
        <pc:sldMkLst>
          <pc:docMk/>
          <pc:sldMk cId="4223293562" sldId="274"/>
        </pc:sldMkLst>
        <pc:spChg chg="mod">
          <ac:chgData name="Akash Levy" userId="0f662538-7453-45f3-952a-fc9f1a7c515e" providerId="ADAL" clId="{A6CF8BF3-BA7F-8C43-A1EF-767A802E0891}" dt="2019-11-22T22:40:06.338" v="1073" actId="20577"/>
          <ac:spMkLst>
            <pc:docMk/>
            <pc:sldMk cId="4223293562" sldId="274"/>
            <ac:spMk id="2" creationId="{19ED6DA6-602F-6646-BC8E-801B56DBCA51}"/>
          </ac:spMkLst>
        </pc:spChg>
        <pc:spChg chg="mod">
          <ac:chgData name="Akash Levy" userId="0f662538-7453-45f3-952a-fc9f1a7c515e" providerId="ADAL" clId="{A6CF8BF3-BA7F-8C43-A1EF-767A802E0891}" dt="2019-11-22T22:22:22.691" v="861" actId="20577"/>
          <ac:spMkLst>
            <pc:docMk/>
            <pc:sldMk cId="4223293562" sldId="274"/>
            <ac:spMk id="3" creationId="{61BF0D83-3BD0-AC4F-BD7A-2D437C89306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07280-5A66-6F46-91B3-AD6E91AF2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0461B-5A25-B242-B5FA-B9CD3A85A9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D1D6E-209C-E14F-BF9C-0191C685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F309-DA05-9240-BB62-E0D792A8CCC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36970-97AB-AD41-82D4-8793DC407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62B70-FE51-6C43-99FB-F7F440F0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92E09-314B-9448-B044-E398C8EA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36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1F877-894D-E54D-AA6D-1DBCBC5F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4D7C0-5FDC-5049-B944-0D71E45C0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CD29A-50E5-FB45-B468-35DC7019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F309-DA05-9240-BB62-E0D792A8CCC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58E2-880C-0F45-9B1F-243B1BC9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D12B2-F96F-FC4C-8117-BE811DC31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92E09-314B-9448-B044-E398C8EA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26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156047-FCFE-1245-A717-4A70F9BA02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CF693-9C83-6A4B-8696-3C36F1FBD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3FECD-3593-1F47-8BEF-898C028BC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F309-DA05-9240-BB62-E0D792A8CCC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D5E21-BFE7-9147-998F-556253B04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EF117-9D73-2041-8635-1A7F7A9A9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92E09-314B-9448-B044-E398C8EA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56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9F91-6F19-4047-987D-190ECD3F6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21532-88A1-2943-92E2-4BF799B52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07E0D-2684-1949-B147-A44915CA5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F309-DA05-9240-BB62-E0D792A8CCC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FA99C-6690-7B4D-96A5-54C519DDF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8B603-B41C-C24F-8353-C149BE7D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92E09-314B-9448-B044-E398C8EA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11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F1ABB-7181-D54F-A661-AC2C1469D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29451-83AD-9548-94FC-F17E41D2F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B792E-08FE-A749-BE4D-D94CD906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F309-DA05-9240-BB62-E0D792A8CCC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070E6-B086-4447-BC57-AAB5DBFF4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782D7-B080-C14E-85F8-0A8C9498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92E09-314B-9448-B044-E398C8EA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6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9019-C66F-174F-8B25-32E9A0E88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6859C-1D78-644A-BD79-A52D77E4F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32783-7876-6944-B277-7688B610B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F963A-9F2E-A041-85E9-11387348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F309-DA05-9240-BB62-E0D792A8CCC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22299-48C3-7F41-A3E8-5DA77A453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7E051-7167-F248-A5DC-FD0A04D9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92E09-314B-9448-B044-E398C8EA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AF7F-D3F6-614E-A0AC-57A29BF5B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72E7D-BE81-B347-BB95-A2BF8D867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EABDB3-9E99-5D41-AB52-4661F9846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750982-1880-3541-A27F-9C6529E90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8C582-12C0-E944-A12C-8BE28447D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F255C5-6856-0F43-8AE3-3DB17134D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F309-DA05-9240-BB62-E0D792A8CCC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E1477E-0E06-CD41-8C76-B75BC624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A86A5-E088-6A4C-A9E7-70257527A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92E09-314B-9448-B044-E398C8EA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6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0878-6A20-094E-BDAD-C5CB5277A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4B94C-175B-684D-BE1A-CEED228DB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F309-DA05-9240-BB62-E0D792A8CCC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0687D-ACB8-A044-B89A-B8B3CC1DD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53C2B-0436-C243-A1FF-62E4E06E3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92E09-314B-9448-B044-E398C8EA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44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13B02-0D40-A549-8361-C2B755765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F309-DA05-9240-BB62-E0D792A8CCC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FB5B9-9F7B-1F4B-8F61-5F5751CD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0206B-FC11-6248-95AC-29050CAD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92E09-314B-9448-B044-E398C8EA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5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99CB-A338-7042-AA61-33A9196D9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E6B2-4767-9347-B989-9EBAB9B15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2C543-5CF6-D249-BCDC-132A67842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66517-E0BD-964E-81FC-EF432D90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F309-DA05-9240-BB62-E0D792A8CCC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25699-6974-A647-A808-6562814DC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8DD4C-1927-C544-AE62-348BFFBA1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92E09-314B-9448-B044-E398C8EA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2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076A-1553-4E46-BF80-F4A3461F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8FAA8-E176-564E-9988-9B5300815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7B588-8CA8-2E43-BA7F-F86F50967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58398-B5D7-FB4D-9746-B5171279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F309-DA05-9240-BB62-E0D792A8CCC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541CD-8165-6242-8376-F33DAD3F6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F0526-B9C6-7741-97D3-113A08A74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92E09-314B-9448-B044-E398C8EA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08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3EE733-1481-FE46-80B3-BD937C7B6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651FE-16B3-A44B-8FE8-B7D1F4965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FAD24-9FE2-BA4C-9778-21B9E6064F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AF309-DA05-9240-BB62-E0D792A8CCC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A7CA0-324B-7A4B-AF21-7B4A2EB1F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D82C5-DA8A-8845-B81A-51FDA9DE0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92E09-314B-9448-B044-E398C8EA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0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80130-6864-5940-8712-4801F7F8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 Resistive Switch</a:t>
            </a:r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E30B09D7-9080-ED4A-902C-55D70E88C3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3958"/>
          <a:stretch/>
        </p:blipFill>
        <p:spPr>
          <a:xfrm>
            <a:off x="1257300" y="2153536"/>
            <a:ext cx="4343400" cy="3695515"/>
          </a:xfrm>
          <a:prstGeom prst="rect">
            <a:avLst/>
          </a:prstGeo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847ACAAF-4785-2C4D-8004-38FB2AF428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6698" b="-1"/>
          <a:stretch/>
        </p:blipFill>
        <p:spPr>
          <a:xfrm>
            <a:off x="6591300" y="1862138"/>
            <a:ext cx="4343400" cy="4278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BF493E-1CCA-B740-A54D-409370F7E139}"/>
              </a:ext>
            </a:extLst>
          </p:cNvPr>
          <p:cNvSpPr txBox="1"/>
          <p:nvPr/>
        </p:nvSpPr>
        <p:spPr>
          <a:xfrm>
            <a:off x="838200" y="6140450"/>
            <a:ext cx="1069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Linn, Eike, Roland </a:t>
            </a:r>
            <a:r>
              <a:rPr lang="en-US" dirty="0" err="1"/>
              <a:t>Rosezin</a:t>
            </a:r>
            <a:r>
              <a:rPr lang="en-US" dirty="0"/>
              <a:t>, Carsten </a:t>
            </a:r>
            <a:r>
              <a:rPr lang="en-US" dirty="0" err="1"/>
              <a:t>Kügeler</a:t>
            </a:r>
            <a:r>
              <a:rPr lang="en-US" dirty="0"/>
              <a:t>, and Rainer </a:t>
            </a:r>
            <a:r>
              <a:rPr lang="en-US" dirty="0" err="1"/>
              <a:t>Waser</a:t>
            </a:r>
            <a:r>
              <a:rPr lang="en-US" dirty="0"/>
              <a:t>. "Complementary resistive switches for passive nanocrossbar memories." </a:t>
            </a:r>
            <a:r>
              <a:rPr lang="en-US" i="1" dirty="0"/>
              <a:t>Nature materials</a:t>
            </a:r>
            <a:r>
              <a:rPr lang="en-US" dirty="0"/>
              <a:t> 9, no. 5 (2010): 403.</a:t>
            </a:r>
          </a:p>
        </p:txBody>
      </p:sp>
    </p:spTree>
    <p:extLst>
      <p:ext uri="{BB962C8B-B14F-4D97-AF65-F5344CB8AC3E}">
        <p14:creationId xmlns:p14="http://schemas.microsoft.com/office/powerpoint/2010/main" val="1523596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05B6E1-BAD0-0A45-94B9-8BF7E78E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Binarized DX Crosspoint MAC Unit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80AFE7-821A-364E-921D-C16F043DDB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Table I lists the four cases of multiplying two binary numbers (+1 and -1), where X is the input, W is the weight, and Y is the output. To represent an input of -1, WL is tied to ground and WLB is connected to V. The connections are flipped when representing input of +1. For different weight values, the top memristor (</a:t>
            </a:r>
            <a:r>
              <a:rPr lang="en-US" dirty="0" err="1"/>
              <a:t>R</a:t>
            </a:r>
            <a:r>
              <a:rPr lang="en-US" baseline="-25000" dirty="0" err="1"/>
              <a:t>top</a:t>
            </a:r>
            <a:r>
              <a:rPr lang="en-US" dirty="0"/>
              <a:t>) is programmed to HRS (R</a:t>
            </a:r>
            <a:r>
              <a:rPr lang="en-US" baseline="-25000" dirty="0"/>
              <a:t>H</a:t>
            </a:r>
            <a:r>
              <a:rPr lang="en-US" dirty="0"/>
              <a:t>) when W is -1 and to LRS (Rd when W is +1. The bottom memristor (</a:t>
            </a:r>
            <a:r>
              <a:rPr lang="en-US" dirty="0" err="1"/>
              <a:t>R</a:t>
            </a:r>
            <a:r>
              <a:rPr lang="en-US" baseline="-25000" dirty="0" err="1"/>
              <a:t>bot</a:t>
            </a:r>
            <a:r>
              <a:rPr lang="en-US" dirty="0"/>
              <a:t>) is programmed in the opposite fashion. As a result, the output voltage on BL matches the truth table perfectly. V</a:t>
            </a:r>
            <a:r>
              <a:rPr lang="en-US" baseline="-25000" dirty="0"/>
              <a:t>H</a:t>
            </a:r>
            <a:r>
              <a:rPr lang="en-US" dirty="0"/>
              <a:t> = V (RH / (RH + RL)) corresponds to Y = +1 and V</a:t>
            </a:r>
            <a:r>
              <a:rPr lang="en-US" baseline="-25000" dirty="0"/>
              <a:t>L</a:t>
            </a:r>
            <a:r>
              <a:rPr lang="en-US" dirty="0"/>
              <a:t> = V (RL / (RH + RL)) corresponds to Y = -1.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Accumulation value works out with HRS/LRS &gt; 10</a:t>
            </a:r>
            <a:r>
              <a:rPr lang="en-US" baseline="30000" dirty="0"/>
              <a:t>5</a:t>
            </a:r>
            <a:r>
              <a:rPr lang="en-US" dirty="0"/>
              <a:t>: activate all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C43DC5F-BA7F-034B-BE6E-A01A1DF851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64958"/>
            <a:ext cx="5181600" cy="2072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70CC42-C88B-4740-BF34-7C50900B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5181600" cy="32610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E840EE-E52B-E845-BBB6-906E7F21BA7D}"/>
              </a:ext>
            </a:extLst>
          </p:cNvPr>
          <p:cNvSpPr txBox="1"/>
          <p:nvPr/>
        </p:nvSpPr>
        <p:spPr>
          <a:xfrm>
            <a:off x="6172201" y="5988734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Chiu, Pi-Feng, Won Ho Choi, Wen Ma, </a:t>
            </a:r>
            <a:r>
              <a:rPr lang="en-US" sz="1200" dirty="0" err="1"/>
              <a:t>Minghai</a:t>
            </a:r>
            <a:r>
              <a:rPr lang="en-US" sz="1200" dirty="0"/>
              <a:t> Qin, and Martin </a:t>
            </a:r>
            <a:r>
              <a:rPr lang="en-US" sz="1200" dirty="0" err="1"/>
              <a:t>Lueker</a:t>
            </a:r>
            <a:r>
              <a:rPr lang="en-US" sz="1200" dirty="0"/>
              <a:t>-Boden. "A Binarized Neural Network Accelerator with Differential Crosspoint Memristor Array for Energy-Efficient MAC Operations." In </a:t>
            </a:r>
            <a:r>
              <a:rPr lang="en-US" sz="1200" i="1" dirty="0"/>
              <a:t>2019 IEEE International Symposium on Circuits and Systems (ISCAS)</a:t>
            </a:r>
            <a:r>
              <a:rPr lang="en-US" sz="1200" dirty="0"/>
              <a:t>, pp. 1-5. IEEE, 2019.</a:t>
            </a:r>
          </a:p>
        </p:txBody>
      </p:sp>
    </p:spTree>
    <p:extLst>
      <p:ext uri="{BB962C8B-B14F-4D97-AF65-F5344CB8AC3E}">
        <p14:creationId xmlns:p14="http://schemas.microsoft.com/office/powerpoint/2010/main" val="981245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0998-6741-5B40-AF41-F5A3B96C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2R vs. 1T2R: Programmable Voltage Divider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956249-0066-B848-BE07-F3FDC4EF98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943"/>
          <a:stretch/>
        </p:blipFill>
        <p:spPr>
          <a:xfrm>
            <a:off x="1091923" y="1825625"/>
            <a:ext cx="4356100" cy="339666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F4690-34A2-C94C-856A-8CE54293D3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Alternative:</a:t>
            </a:r>
          </a:p>
          <a:p>
            <a:pPr lvl="1"/>
            <a:r>
              <a:rPr lang="en-US" dirty="0"/>
              <a:t>Program directly from LBL to RBL</a:t>
            </a:r>
          </a:p>
          <a:p>
            <a:pPr lvl="1"/>
            <a:r>
              <a:rPr lang="en-US" dirty="0"/>
              <a:t>No programming WL needed for full 3D</a:t>
            </a:r>
          </a:p>
          <a:p>
            <a:pPr lvl="1"/>
            <a:r>
              <a:rPr lang="en-US" dirty="0"/>
              <a:t>Direct control plane memory</a:t>
            </a:r>
          </a:p>
          <a:p>
            <a:pPr lvl="1"/>
            <a:r>
              <a:rPr lang="en-US" dirty="0"/>
              <a:t>Small static current w/high HRS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0A8B3-60A4-C444-9746-A6650EB06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823" y="4346403"/>
            <a:ext cx="2654300" cy="2336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509FFF-DBE3-124C-A0BB-BB3CB798A546}"/>
              </a:ext>
            </a:extLst>
          </p:cNvPr>
          <p:cNvSpPr/>
          <p:nvPr/>
        </p:nvSpPr>
        <p:spPr>
          <a:xfrm>
            <a:off x="1091923" y="535722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Liauw</a:t>
            </a:r>
            <a:r>
              <a:rPr lang="en-US" dirty="0"/>
              <a:t>, Young Yang, </a:t>
            </a:r>
            <a:r>
              <a:rPr lang="en-US" dirty="0" err="1"/>
              <a:t>Zhiping</a:t>
            </a:r>
            <a:r>
              <a:rPr lang="en-US" dirty="0"/>
              <a:t> Zhang, </a:t>
            </a:r>
            <a:r>
              <a:rPr lang="en-US" dirty="0" err="1"/>
              <a:t>Wanki</a:t>
            </a:r>
            <a:r>
              <a:rPr lang="en-US" dirty="0"/>
              <a:t> Kim, Abbas El Gamal, and S. Simon Wong. "Nonvolatile 3D-FPGA with monolithically stacked RRAM-based configuration memory." In 2012 IEEE International Solid-State Circuits Conference, pp. 406-408. IEEE, 2012.</a:t>
            </a:r>
          </a:p>
        </p:txBody>
      </p:sp>
    </p:spTree>
    <p:extLst>
      <p:ext uri="{BB962C8B-B14F-4D97-AF65-F5344CB8AC3E}">
        <p14:creationId xmlns:p14="http://schemas.microsoft.com/office/powerpoint/2010/main" val="2093246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449E33-E0DD-5E4B-A64A-582BF7F67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Ideas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63778D-53CC-7A48-9928-BAA317880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CRS Device</a:t>
            </a:r>
          </a:p>
        </p:txBody>
      </p:sp>
    </p:spTree>
    <p:extLst>
      <p:ext uri="{BB962C8B-B14F-4D97-AF65-F5344CB8AC3E}">
        <p14:creationId xmlns:p14="http://schemas.microsoft.com/office/powerpoint/2010/main" val="37168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BEF160-BBE6-F24D-BCDE-8E5C806D8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Large 1R ALD RRAM (80um x 80um)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D71817-BA23-A24C-8B18-92880A5C6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Steps 1-4 need to be done consecutively without breaking vacuum</a:t>
            </a:r>
          </a:p>
          <a:p>
            <a:pPr marL="0" indent="0">
              <a:buNone/>
            </a:pPr>
            <a:r>
              <a:rPr lang="en-US" dirty="0"/>
              <a:t>1. Deposit 20nm </a:t>
            </a:r>
            <a:r>
              <a:rPr lang="en-US" dirty="0" err="1"/>
              <a:t>TiN</a:t>
            </a:r>
            <a:r>
              <a:rPr lang="en-US" dirty="0"/>
              <a:t> with ALD on fiji1/2</a:t>
            </a:r>
          </a:p>
          <a:p>
            <a:pPr marL="0" indent="0">
              <a:buNone/>
            </a:pPr>
            <a:r>
              <a:rPr lang="en-US" dirty="0"/>
              <a:t>Plasma </a:t>
            </a:r>
            <a:r>
              <a:rPr lang="en-US" dirty="0" err="1"/>
              <a:t>TiN</a:t>
            </a:r>
            <a:r>
              <a:rPr lang="en-US" dirty="0"/>
              <a:t> recipe</a:t>
            </a:r>
          </a:p>
          <a:p>
            <a:pPr marL="0" indent="0">
              <a:buNone/>
            </a:pPr>
            <a:r>
              <a:rPr lang="en-US" dirty="0"/>
              <a:t>0.6-0.7 A/cycle</a:t>
            </a:r>
          </a:p>
          <a:p>
            <a:pPr marL="0" indent="0">
              <a:buNone/>
            </a:pPr>
            <a:r>
              <a:rPr lang="en-US" dirty="0" err="1"/>
              <a:t>Tetrakis</a:t>
            </a:r>
            <a:r>
              <a:rPr lang="en-US" dirty="0"/>
              <a:t>(</a:t>
            </a:r>
            <a:r>
              <a:rPr lang="en-US" dirty="0" err="1"/>
              <a:t>dimethylamido</a:t>
            </a:r>
            <a:r>
              <a:rPr lang="en-US" dirty="0"/>
              <a:t>)titanium(IV) @ 75C, N2 plasma (which order in recipe?)</a:t>
            </a:r>
          </a:p>
          <a:p>
            <a:pPr marL="0" indent="0">
              <a:buNone/>
            </a:pPr>
            <a:r>
              <a:rPr lang="en-US" dirty="0"/>
              <a:t>2. Deposit 4nm </a:t>
            </a:r>
            <a:r>
              <a:rPr lang="en-US" dirty="0" err="1"/>
              <a:t>AlN</a:t>
            </a:r>
            <a:r>
              <a:rPr lang="en-US" dirty="0"/>
              <a:t> with ALD on fiji1/2</a:t>
            </a:r>
          </a:p>
          <a:p>
            <a:pPr marL="0" indent="0">
              <a:buNone/>
            </a:pPr>
            <a:r>
              <a:rPr lang="en-US" dirty="0"/>
              <a:t>Plasma </a:t>
            </a:r>
            <a:r>
              <a:rPr lang="en-US" dirty="0" err="1"/>
              <a:t>AlN</a:t>
            </a:r>
            <a:r>
              <a:rPr lang="en-US" dirty="0"/>
              <a:t> recipe</a:t>
            </a:r>
          </a:p>
          <a:p>
            <a:pPr marL="0" indent="0">
              <a:buNone/>
            </a:pPr>
            <a:r>
              <a:rPr lang="en-US" dirty="0"/>
              <a:t>TMA, N2 plasma</a:t>
            </a:r>
          </a:p>
          <a:p>
            <a:pPr marL="0" indent="0">
              <a:buNone/>
            </a:pPr>
            <a:r>
              <a:rPr lang="en-US" dirty="0"/>
              <a:t>0.8 A/cycle</a:t>
            </a:r>
          </a:p>
          <a:p>
            <a:pPr marL="0" indent="0">
              <a:buNone/>
            </a:pPr>
            <a:r>
              <a:rPr lang="en-US" dirty="0"/>
              <a:t>3. Deposit 5nm Al2O3 with ALD on fiji1/2</a:t>
            </a:r>
          </a:p>
          <a:p>
            <a:pPr marL="0" indent="0">
              <a:buNone/>
            </a:pPr>
            <a:r>
              <a:rPr lang="en-US" dirty="0"/>
              <a:t>Thermal Al2O3 recipe (standard)</a:t>
            </a:r>
          </a:p>
          <a:p>
            <a:pPr marL="0" indent="0">
              <a:buNone/>
            </a:pPr>
            <a:r>
              <a:rPr lang="en-US" dirty="0"/>
              <a:t>TMA, DI water @ 200C (or O2 plasma?)</a:t>
            </a:r>
          </a:p>
          <a:p>
            <a:pPr marL="0" indent="0">
              <a:buNone/>
            </a:pPr>
            <a:r>
              <a:rPr lang="en-US" dirty="0"/>
              <a:t>0.92 A/cycle = 50 cycles</a:t>
            </a:r>
          </a:p>
          <a:p>
            <a:pPr marL="0" indent="0">
              <a:buNone/>
            </a:pPr>
            <a:r>
              <a:rPr lang="en-US" dirty="0"/>
              <a:t>4. Deposit 20nm </a:t>
            </a:r>
            <a:r>
              <a:rPr lang="en-US" dirty="0" err="1"/>
              <a:t>TiN</a:t>
            </a:r>
            <a:r>
              <a:rPr lang="en-US" dirty="0"/>
              <a:t> with ALD on fiji1/2</a:t>
            </a:r>
          </a:p>
          <a:p>
            <a:pPr marL="0" indent="0">
              <a:buNone/>
            </a:pPr>
            <a:r>
              <a:rPr lang="en-US" dirty="0"/>
              <a:t>Plasma </a:t>
            </a:r>
            <a:r>
              <a:rPr lang="en-US" dirty="0" err="1"/>
              <a:t>TiN</a:t>
            </a:r>
            <a:r>
              <a:rPr lang="en-US" dirty="0"/>
              <a:t> recipe</a:t>
            </a:r>
          </a:p>
          <a:p>
            <a:pPr marL="0" indent="0">
              <a:buNone/>
            </a:pPr>
            <a:r>
              <a:rPr lang="en-US" dirty="0"/>
              <a:t>0.6-0.7 A/cycle</a:t>
            </a:r>
          </a:p>
          <a:p>
            <a:pPr marL="0" indent="0">
              <a:buNone/>
            </a:pPr>
            <a:r>
              <a:rPr lang="en-US" dirty="0" err="1"/>
              <a:t>Tetrakis</a:t>
            </a:r>
            <a:r>
              <a:rPr lang="en-US" dirty="0"/>
              <a:t>(</a:t>
            </a:r>
            <a:r>
              <a:rPr lang="en-US" dirty="0" err="1"/>
              <a:t>dimethylamido</a:t>
            </a:r>
            <a:r>
              <a:rPr lang="en-US" dirty="0"/>
              <a:t>)titanium(IV) @ 75C, N2 plasma (which order in recipe?)</a:t>
            </a:r>
          </a:p>
          <a:p>
            <a:pPr marL="0" indent="0">
              <a:buNone/>
            </a:pPr>
            <a:r>
              <a:rPr lang="en-US" dirty="0"/>
              <a:t>5. Anneal @ 400C for 15 minutes for diffusion</a:t>
            </a:r>
          </a:p>
          <a:p>
            <a:pPr marL="0" indent="0">
              <a:buNone/>
            </a:pPr>
            <a:r>
              <a:rPr lang="en-US" dirty="0"/>
              <a:t>6. Deposit top contact material</a:t>
            </a:r>
          </a:p>
          <a:p>
            <a:pPr marL="0" indent="0">
              <a:buNone/>
            </a:pPr>
            <a:r>
              <a:rPr lang="en-US" dirty="0"/>
              <a:t>7. Pattern and etch</a:t>
            </a:r>
          </a:p>
        </p:txBody>
      </p:sp>
    </p:spTree>
    <p:extLst>
      <p:ext uri="{BB962C8B-B14F-4D97-AF65-F5344CB8AC3E}">
        <p14:creationId xmlns:p14="http://schemas.microsoft.com/office/powerpoint/2010/main" val="231195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BEF160-BBE6-F24D-BCDE-8E5C806D8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Large 2R ALD RRAM (80um x 80um)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D71817-BA23-A24C-8B18-92880A5C6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Do 1R fabrication twice in reverse order for anti-serial configuration</a:t>
            </a:r>
          </a:p>
          <a:p>
            <a:r>
              <a:rPr lang="en-US" dirty="0"/>
              <a:t>Will this work?</a:t>
            </a:r>
          </a:p>
          <a:p>
            <a:r>
              <a:rPr lang="en-US" dirty="0"/>
              <a:t>Can </a:t>
            </a:r>
            <a:r>
              <a:rPr lang="en-US" dirty="0" err="1"/>
              <a:t>AlN</a:t>
            </a:r>
            <a:r>
              <a:rPr lang="en-US" dirty="0"/>
              <a:t> grow on </a:t>
            </a:r>
            <a:r>
              <a:rPr lang="en-US" dirty="0" err="1"/>
              <a:t>AlO</a:t>
            </a:r>
            <a:r>
              <a:rPr lang="en-US" dirty="0"/>
              <a:t>?</a:t>
            </a:r>
          </a:p>
          <a:p>
            <a:r>
              <a:rPr lang="en-US" dirty="0"/>
              <a:t>If not, can make structures separately and share top contact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686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6DA6-602F-6646-BC8E-801B56DBC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3++: Selector-less </a:t>
            </a:r>
            <a:r>
              <a:rPr lang="en-US" dirty="0" err="1"/>
              <a:t>Xpoint</a:t>
            </a:r>
            <a:r>
              <a:rPr lang="en-US" dirty="0"/>
              <a:t>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F0D83-3BD0-AC4F-BD7A-2D437C89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configurations to try</a:t>
            </a:r>
          </a:p>
          <a:p>
            <a:r>
              <a:rPr lang="en-US" dirty="0"/>
              <a:t>Start simple and try more complicated</a:t>
            </a:r>
          </a:p>
          <a:p>
            <a:r>
              <a:rPr lang="en-US" dirty="0"/>
              <a:t>Simplest: CRS array</a:t>
            </a:r>
          </a:p>
          <a:p>
            <a:r>
              <a:rPr lang="en-US" dirty="0"/>
              <a:t>More complex: DX array</a:t>
            </a:r>
          </a:p>
          <a:p>
            <a:r>
              <a:rPr lang="en-US" dirty="0"/>
              <a:t>Try with small array sizes and large cells</a:t>
            </a:r>
          </a:p>
          <a:p>
            <a:r>
              <a:rPr lang="en-US" dirty="0"/>
              <a:t>Scale down, possibly use e-beam to go sub-micron?</a:t>
            </a:r>
          </a:p>
        </p:txBody>
      </p:sp>
    </p:spTree>
    <p:extLst>
      <p:ext uri="{BB962C8B-B14F-4D97-AF65-F5344CB8AC3E}">
        <p14:creationId xmlns:p14="http://schemas.microsoft.com/office/powerpoint/2010/main" val="4223293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E9134-BE87-5F44-A02E-555D059F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Sneak Path Problem and Destructive Readout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60CB22-0880-724C-9F76-954BD033B8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7300" y="4486681"/>
            <a:ext cx="4343400" cy="1460500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B3F441C9-D493-5141-8E20-AA74046C62D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18536378"/>
              </p:ext>
            </p:extLst>
          </p:nvPr>
        </p:nvGraphicFramePr>
        <p:xfrm>
          <a:off x="6172200" y="4329341"/>
          <a:ext cx="5181600" cy="1592300"/>
        </p:xfrm>
        <a:graphic>
          <a:graphicData uri="http://schemas.openxmlformats.org/drawingml/2006/table">
            <a:tbl>
              <a:tblPr/>
              <a:tblGrid>
                <a:gridCol w="657225">
                  <a:extLst>
                    <a:ext uri="{9D8B030D-6E8A-4147-A177-3AD203B41FA5}">
                      <a16:colId xmlns:a16="http://schemas.microsoft.com/office/drawing/2014/main" val="378332645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789516625"/>
                    </a:ext>
                  </a:extLst>
                </a:gridCol>
                <a:gridCol w="1500188">
                  <a:extLst>
                    <a:ext uri="{9D8B030D-6E8A-4147-A177-3AD203B41FA5}">
                      <a16:colId xmlns:a16="http://schemas.microsoft.com/office/drawing/2014/main" val="3575473628"/>
                    </a:ext>
                  </a:extLst>
                </a:gridCol>
                <a:gridCol w="1538287">
                  <a:extLst>
                    <a:ext uri="{9D8B030D-6E8A-4147-A177-3AD203B41FA5}">
                      <a16:colId xmlns:a16="http://schemas.microsoft.com/office/drawing/2014/main" val="4139620390"/>
                    </a:ext>
                  </a:extLst>
                </a:gridCol>
              </a:tblGrid>
              <a:tr h="21225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effectLst/>
                        </a:rPr>
                        <a:t>CRS state</a:t>
                      </a:r>
                    </a:p>
                  </a:txBody>
                  <a:tcPr marL="31214" marR="31214" marT="31214" marB="31214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>
                          <a:effectLst/>
                        </a:rPr>
                        <a:t>Memristive element A</a:t>
                      </a:r>
                    </a:p>
                  </a:txBody>
                  <a:tcPr marL="31214" marR="31214" marT="31214" marB="31214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>
                          <a:effectLst/>
                        </a:rPr>
                        <a:t>Memristive element B</a:t>
                      </a:r>
                    </a:p>
                  </a:txBody>
                  <a:tcPr marL="31214" marR="31214" marT="31214" marB="31214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effectLst/>
                        </a:rPr>
                        <a:t>Resistance CRS</a:t>
                      </a:r>
                    </a:p>
                  </a:txBody>
                  <a:tcPr marL="31214" marR="31214" marT="31214" marB="31214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300314"/>
                  </a:ext>
                </a:extLst>
              </a:tr>
              <a:tr h="212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0</a:t>
                      </a:r>
                    </a:p>
                  </a:txBody>
                  <a:tcPr marL="31214" marR="31214" marT="31214" marB="31214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HRS</a:t>
                      </a:r>
                    </a:p>
                  </a:txBody>
                  <a:tcPr marL="31214" marR="31214" marT="31214" marB="31214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LRS</a:t>
                      </a:r>
                    </a:p>
                  </a:txBody>
                  <a:tcPr marL="31214" marR="31214" marT="31214" marB="31214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≈HRS</a:t>
                      </a:r>
                    </a:p>
                  </a:txBody>
                  <a:tcPr marL="31214" marR="31214" marT="31214" marB="31214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859138"/>
                  </a:ext>
                </a:extLst>
              </a:tr>
              <a:tr h="212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marL="31214" marR="31214" marT="31214" marB="31214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LRS</a:t>
                      </a:r>
                    </a:p>
                  </a:txBody>
                  <a:tcPr marL="31214" marR="31214" marT="31214" marB="31214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HRS</a:t>
                      </a:r>
                    </a:p>
                  </a:txBody>
                  <a:tcPr marL="31214" marR="31214" marT="31214" marB="31214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≈HRS</a:t>
                      </a:r>
                    </a:p>
                  </a:txBody>
                  <a:tcPr marL="31214" marR="31214" marT="31214" marB="31214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971352"/>
                  </a:ext>
                </a:extLst>
              </a:tr>
              <a:tr h="3620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ON</a:t>
                      </a:r>
                    </a:p>
                  </a:txBody>
                  <a:tcPr marL="31214" marR="31214" marT="31214" marB="31214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LRS</a:t>
                      </a:r>
                    </a:p>
                  </a:txBody>
                  <a:tcPr marL="31214" marR="31214" marT="31214" marB="31214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LRS</a:t>
                      </a:r>
                    </a:p>
                  </a:txBody>
                  <a:tcPr marL="31214" marR="31214" marT="31214" marB="31214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LRS+LRS; only during read operation</a:t>
                      </a:r>
                    </a:p>
                  </a:txBody>
                  <a:tcPr marL="31214" marR="31214" marT="31214" marB="31214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76002"/>
                  </a:ext>
                </a:extLst>
              </a:tr>
              <a:tr h="3620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OFF</a:t>
                      </a:r>
                    </a:p>
                  </a:txBody>
                  <a:tcPr marL="31214" marR="31214" marT="31214" marB="31214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HRS</a:t>
                      </a:r>
                    </a:p>
                  </a:txBody>
                  <a:tcPr marL="31214" marR="31214" marT="31214" marB="31214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HRS</a:t>
                      </a:r>
                    </a:p>
                  </a:txBody>
                  <a:tcPr marL="31214" marR="31214" marT="31214" marB="31214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npg-stix-regular"/>
                        </a:rPr>
                        <a:t>≫</a:t>
                      </a:r>
                      <a:r>
                        <a:rPr lang="en-US" sz="1200" dirty="0">
                          <a:effectLst/>
                        </a:rPr>
                        <a:t>HRS; only in initial state</a:t>
                      </a:r>
                    </a:p>
                  </a:txBody>
                  <a:tcPr marL="31214" marR="31214" marT="31214" marB="31214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640327"/>
                  </a:ext>
                </a:extLst>
              </a:tr>
            </a:tbl>
          </a:graphicData>
        </a:graphic>
      </p:graphicFrame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68EB00C6-7B35-8A4F-83AE-D79D4594B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698" b="29115"/>
          <a:stretch/>
        </p:blipFill>
        <p:spPr>
          <a:xfrm>
            <a:off x="3027186" y="1392734"/>
            <a:ext cx="6137628" cy="27433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A4D17E-DF1A-F546-825A-6CE1E475EA89}"/>
              </a:ext>
            </a:extLst>
          </p:cNvPr>
          <p:cNvSpPr txBox="1"/>
          <p:nvPr/>
        </p:nvSpPr>
        <p:spPr>
          <a:xfrm>
            <a:off x="838200" y="6140450"/>
            <a:ext cx="1069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Linn, Eike, Roland </a:t>
            </a:r>
            <a:r>
              <a:rPr lang="en-US" dirty="0" err="1"/>
              <a:t>Rosezin</a:t>
            </a:r>
            <a:r>
              <a:rPr lang="en-US" dirty="0"/>
              <a:t>, Carsten </a:t>
            </a:r>
            <a:r>
              <a:rPr lang="en-US" dirty="0" err="1"/>
              <a:t>Kügeler</a:t>
            </a:r>
            <a:r>
              <a:rPr lang="en-US" dirty="0"/>
              <a:t>, and Rainer </a:t>
            </a:r>
            <a:r>
              <a:rPr lang="en-US" dirty="0" err="1"/>
              <a:t>Waser</a:t>
            </a:r>
            <a:r>
              <a:rPr lang="en-US" dirty="0"/>
              <a:t>. "Complementary resistive switches for passive nanocrossbar memories." </a:t>
            </a:r>
            <a:r>
              <a:rPr lang="en-US" i="1" dirty="0"/>
              <a:t>Nature materials</a:t>
            </a:r>
            <a:r>
              <a:rPr lang="en-US" dirty="0"/>
              <a:t> 9, no. 5 (2010): 403.</a:t>
            </a:r>
          </a:p>
        </p:txBody>
      </p:sp>
    </p:spTree>
    <p:extLst>
      <p:ext uri="{BB962C8B-B14F-4D97-AF65-F5344CB8AC3E}">
        <p14:creationId xmlns:p14="http://schemas.microsoft.com/office/powerpoint/2010/main" val="1892374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C35D-CC16-1A48-835D-B87E95C1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AlON Filamentary SPICE Model (Fitted)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290ECB-1731-A648-B1E1-64C2AFDFD3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475282"/>
            <a:ext cx="5181600" cy="3907436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1C81BA7-EE19-C44F-A8BA-BE99E1B06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413541"/>
            <a:ext cx="5181600" cy="40309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3D8F77-246D-D047-A867-ABB65510F92D}"/>
              </a:ext>
            </a:extLst>
          </p:cNvPr>
          <p:cNvSpPr txBox="1"/>
          <p:nvPr/>
        </p:nvSpPr>
        <p:spPr>
          <a:xfrm>
            <a:off x="838199" y="5444458"/>
            <a:ext cx="111152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Kim, </a:t>
            </a:r>
            <a:r>
              <a:rPr lang="en-US" sz="1200" dirty="0" err="1"/>
              <a:t>Wanki</a:t>
            </a:r>
            <a:r>
              <a:rPr lang="en-US" sz="1200" dirty="0"/>
              <a:t>, Sung Il Park, </a:t>
            </a:r>
            <a:r>
              <a:rPr lang="en-US" sz="1200" dirty="0" err="1"/>
              <a:t>Zhiping</a:t>
            </a:r>
            <a:r>
              <a:rPr lang="en-US" sz="1200" dirty="0"/>
              <a:t> Zhang, and Simon Wong. "Current Conduction Mechanism of Nitrogen-Doped AlO</a:t>
            </a:r>
            <a:r>
              <a:rPr lang="en-US" sz="1200" baseline="-25000" dirty="0"/>
              <a:t>x</a:t>
            </a:r>
            <a:r>
              <a:rPr lang="en-US" sz="1200" dirty="0"/>
              <a:t> RRAM." </a:t>
            </a:r>
            <a:r>
              <a:rPr lang="en-US" sz="1200" i="1" dirty="0"/>
              <a:t>IEEE Transactions on Electron Devices</a:t>
            </a:r>
            <a:r>
              <a:rPr lang="en-US" sz="1200" dirty="0"/>
              <a:t> 61, no. 6 (2014): 2158-2163.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Reuben, John, Dietmar Fey, and Christian Wenger. "A modeling methodology for Resistive RAM based on Stanford-PKU model with extended multilevel capability." </a:t>
            </a:r>
            <a:r>
              <a:rPr lang="en-US" sz="1200" i="1" dirty="0"/>
              <a:t>IEEE Transactions on Nanotechnology</a:t>
            </a:r>
            <a:r>
              <a:rPr lang="en-US" sz="1200" dirty="0"/>
              <a:t> 18 (2019): 647-65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Wang, </a:t>
            </a:r>
            <a:r>
              <a:rPr lang="en-US" sz="1200" dirty="0" err="1"/>
              <a:t>Tianshi</a:t>
            </a:r>
            <a:r>
              <a:rPr lang="en-US" sz="1200" dirty="0"/>
              <a:t>, and </a:t>
            </a:r>
            <a:r>
              <a:rPr lang="en-US" sz="1200" dirty="0" err="1"/>
              <a:t>Jaijeet</a:t>
            </a:r>
            <a:r>
              <a:rPr lang="en-US" sz="1200" dirty="0"/>
              <a:t> </a:t>
            </a:r>
            <a:r>
              <a:rPr lang="en-US" sz="1200" dirty="0" err="1"/>
              <a:t>Roychowdhury</a:t>
            </a:r>
            <a:r>
              <a:rPr lang="en-US" sz="1200" dirty="0"/>
              <a:t>. "Well-posed models of memristive devices." </a:t>
            </a:r>
            <a:r>
              <a:rPr lang="en-US" sz="1200" i="1" dirty="0" err="1"/>
              <a:t>arXiv</a:t>
            </a:r>
            <a:r>
              <a:rPr lang="en-US" sz="1200" i="1" dirty="0"/>
              <a:t> preprint arXiv:1605.04897</a:t>
            </a:r>
            <a:r>
              <a:rPr lang="en-US" sz="1200" dirty="0"/>
              <a:t> (2016).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Guan, </a:t>
            </a:r>
            <a:r>
              <a:rPr lang="en-US" sz="1200" dirty="0" err="1"/>
              <a:t>Ximeng</a:t>
            </a:r>
            <a:r>
              <a:rPr lang="en-US" sz="1200" dirty="0"/>
              <a:t>, </a:t>
            </a:r>
            <a:r>
              <a:rPr lang="en-US" sz="1200" dirty="0" err="1"/>
              <a:t>Shimeng</a:t>
            </a:r>
            <a:r>
              <a:rPr lang="en-US" sz="1200" dirty="0"/>
              <a:t> Yu, and H-S. Philip Wong. "A SPICE compact model of metal oxide resistive switching memory with variations." </a:t>
            </a:r>
            <a:r>
              <a:rPr lang="en-US" sz="1200" i="1" dirty="0"/>
              <a:t>IEEE electron device letters</a:t>
            </a:r>
            <a:r>
              <a:rPr lang="en-US" sz="1200" dirty="0"/>
              <a:t> 33, no. 10 (2012): 1405-1407.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729423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C35D-CC16-1A48-835D-B87E95C1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AlON Filamentary SPICE Model (Fitted)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290ECB-1731-A648-B1E1-64C2AFDFD3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475282"/>
            <a:ext cx="5181600" cy="390743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707746-6CBB-2540-A662-102D2BF1DB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475282"/>
            <a:ext cx="5181600" cy="39074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5B75A7-7723-7F45-8EFE-F78CE3F68F56}"/>
              </a:ext>
            </a:extLst>
          </p:cNvPr>
          <p:cNvSpPr txBox="1"/>
          <p:nvPr/>
        </p:nvSpPr>
        <p:spPr>
          <a:xfrm>
            <a:off x="838199" y="5444458"/>
            <a:ext cx="111152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Kim, </a:t>
            </a:r>
            <a:r>
              <a:rPr lang="en-US" sz="1200" dirty="0" err="1"/>
              <a:t>Wanki</a:t>
            </a:r>
            <a:r>
              <a:rPr lang="en-US" sz="1200" dirty="0"/>
              <a:t>, Sung Il Park, </a:t>
            </a:r>
            <a:r>
              <a:rPr lang="en-US" sz="1200" dirty="0" err="1"/>
              <a:t>Zhiping</a:t>
            </a:r>
            <a:r>
              <a:rPr lang="en-US" sz="1200" dirty="0"/>
              <a:t> Zhang, and Simon Wong. "Current Conduction Mechanism of Nitrogen-Doped AlO</a:t>
            </a:r>
            <a:r>
              <a:rPr lang="en-US" sz="1200" baseline="-25000" dirty="0"/>
              <a:t>x</a:t>
            </a:r>
            <a:r>
              <a:rPr lang="en-US" sz="1200" dirty="0"/>
              <a:t> RRAM." </a:t>
            </a:r>
            <a:r>
              <a:rPr lang="en-US" sz="1200" i="1" dirty="0"/>
              <a:t>IEEE Transactions on Electron Devices</a:t>
            </a:r>
            <a:r>
              <a:rPr lang="en-US" sz="1200" dirty="0"/>
              <a:t> 61, no. 6 (2014): 2158-2163.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Reuben, John, Dietmar Fey, and Christian Wenger. "A modeling methodology for Resistive RAM based on Stanford-PKU model with extended multilevel capability." </a:t>
            </a:r>
            <a:r>
              <a:rPr lang="en-US" sz="1200" i="1" dirty="0"/>
              <a:t>IEEE Transactions on Nanotechnology</a:t>
            </a:r>
            <a:r>
              <a:rPr lang="en-US" sz="1200" dirty="0"/>
              <a:t> 18 (2019): 647-65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Wang, </a:t>
            </a:r>
            <a:r>
              <a:rPr lang="en-US" sz="1200" dirty="0" err="1"/>
              <a:t>Tianshi</a:t>
            </a:r>
            <a:r>
              <a:rPr lang="en-US" sz="1200" dirty="0"/>
              <a:t>, and </a:t>
            </a:r>
            <a:r>
              <a:rPr lang="en-US" sz="1200" dirty="0" err="1"/>
              <a:t>Jaijeet</a:t>
            </a:r>
            <a:r>
              <a:rPr lang="en-US" sz="1200" dirty="0"/>
              <a:t> </a:t>
            </a:r>
            <a:r>
              <a:rPr lang="en-US" sz="1200" dirty="0" err="1"/>
              <a:t>Roychowdhury</a:t>
            </a:r>
            <a:r>
              <a:rPr lang="en-US" sz="1200" dirty="0"/>
              <a:t>. "Well-posed models of memristive devices." </a:t>
            </a:r>
            <a:r>
              <a:rPr lang="en-US" sz="1200" i="1" dirty="0" err="1"/>
              <a:t>arXiv</a:t>
            </a:r>
            <a:r>
              <a:rPr lang="en-US" sz="1200" i="1" dirty="0"/>
              <a:t> preprint arXiv:1605.04897</a:t>
            </a:r>
            <a:r>
              <a:rPr lang="en-US" sz="1200" dirty="0"/>
              <a:t> (2016).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Guan, </a:t>
            </a:r>
            <a:r>
              <a:rPr lang="en-US" sz="1200" dirty="0" err="1"/>
              <a:t>Ximeng</a:t>
            </a:r>
            <a:r>
              <a:rPr lang="en-US" sz="1200" dirty="0"/>
              <a:t>, </a:t>
            </a:r>
            <a:r>
              <a:rPr lang="en-US" sz="1200" dirty="0" err="1"/>
              <a:t>Shimeng</a:t>
            </a:r>
            <a:r>
              <a:rPr lang="en-US" sz="1200" dirty="0"/>
              <a:t> Yu, and H-S. Philip Wong. "A SPICE compact model of metal oxide resistive switching memory with variations." </a:t>
            </a:r>
            <a:r>
              <a:rPr lang="en-US" sz="1200" i="1" dirty="0"/>
              <a:t>IEEE electron device letters</a:t>
            </a:r>
            <a:r>
              <a:rPr lang="en-US" sz="1200" dirty="0"/>
              <a:t> 33, no. 10 (2012): 1405-1407.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28155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64F63A-D398-8C4D-B73B-2E4F743CA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Non-destructive Read: Capacitive Voltage Divider with Voltage Readout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533791-96D8-4649-B9FF-28C46F94C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2671" y="1825625"/>
            <a:ext cx="8386657" cy="43513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C5E86B-4E7A-1044-9774-B45D48219C6F}"/>
              </a:ext>
            </a:extLst>
          </p:cNvPr>
          <p:cNvSpPr/>
          <p:nvPr/>
        </p:nvSpPr>
        <p:spPr>
          <a:xfrm>
            <a:off x="838200" y="6231265"/>
            <a:ext cx="111815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Tappertzhofen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E. Linn, L.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Nielen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Rosezin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F. Lentz, R.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Bruchhaus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Valov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U.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Böttger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R.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Waser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"Capacity based nondestructive readout for complementary resistive switches."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Nanotechnology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22, no. 39 (2011): 395203.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3382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55291-9CAB-C34A-9C7E-5337992C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Non-destructive Read: Resistive Voltage Divider with Voltage Readout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5F70DD-66AD-0744-9167-5191BEB73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6788"/>
            <a:ext cx="6179583" cy="43513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23BC3D-6BE1-644D-A49E-AD81F4512D89}"/>
              </a:ext>
            </a:extLst>
          </p:cNvPr>
          <p:cNvSpPr/>
          <p:nvPr/>
        </p:nvSpPr>
        <p:spPr>
          <a:xfrm>
            <a:off x="7542521" y="3152866"/>
            <a:ext cx="45434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Chiu, Pi-Feng, and </a:t>
            </a:r>
            <a:r>
              <a:rPr lang="en-US" dirty="0" err="1"/>
              <a:t>Borivoje</a:t>
            </a:r>
            <a:r>
              <a:rPr lang="en-US" dirty="0"/>
              <a:t> </a:t>
            </a:r>
            <a:r>
              <a:rPr lang="en-US" dirty="0" err="1"/>
              <a:t>Nikolić</a:t>
            </a:r>
            <a:r>
              <a:rPr lang="en-US" dirty="0"/>
              <a:t>. "A differential 2R crosspoint RRAM array with zero standby current." IEEE Transactions on Circuits and Systems II: Express Briefs 62, no. 5 (2014): 461-465.</a:t>
            </a:r>
          </a:p>
        </p:txBody>
      </p:sp>
    </p:spTree>
    <p:extLst>
      <p:ext uri="{BB962C8B-B14F-4D97-AF65-F5344CB8AC3E}">
        <p14:creationId xmlns:p14="http://schemas.microsoft.com/office/powerpoint/2010/main" val="338954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C3D39-631B-8048-9EFB-0F2056E5C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2R Crosspoint (DX) Array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487360-CB02-D14B-83A6-ABBB4DA2E5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06150"/>
            <a:ext cx="5181600" cy="299028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6172AA-6FBA-0A4D-A0E5-BB6F8DAFBF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1050" y="2477294"/>
            <a:ext cx="3263900" cy="304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715071-163C-EC4C-9099-F614A853E107}"/>
              </a:ext>
            </a:extLst>
          </p:cNvPr>
          <p:cNvSpPr/>
          <p:nvPr/>
        </p:nvSpPr>
        <p:spPr>
          <a:xfrm>
            <a:off x="1157269" y="5380672"/>
            <a:ext cx="45434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Chiu, Pi-Feng, and </a:t>
            </a:r>
            <a:r>
              <a:rPr lang="en-US" dirty="0" err="1"/>
              <a:t>Borivoje</a:t>
            </a:r>
            <a:r>
              <a:rPr lang="en-US" dirty="0"/>
              <a:t> </a:t>
            </a:r>
            <a:r>
              <a:rPr lang="en-US" dirty="0" err="1"/>
              <a:t>Nikolić</a:t>
            </a:r>
            <a:r>
              <a:rPr lang="en-US" dirty="0"/>
              <a:t>. "A differential 2R crosspoint RRAM array with zero standby current." IEEE Transactions on Circuits and Systems II: Express Briefs 62, no. 5 (2014): 461-465.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678501-2A6E-834D-9CC9-3D8AB858F78D}"/>
              </a:ext>
            </a:extLst>
          </p:cNvPr>
          <p:cNvSpPr txBox="1"/>
          <p:nvPr/>
        </p:nvSpPr>
        <p:spPr>
          <a:xfrm>
            <a:off x="7566991" y="5525294"/>
            <a:ext cx="272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Diagram of NOR flash array</a:t>
            </a:r>
          </a:p>
        </p:txBody>
      </p:sp>
    </p:spTree>
    <p:extLst>
      <p:ext uri="{BB962C8B-B14F-4D97-AF65-F5344CB8AC3E}">
        <p14:creationId xmlns:p14="http://schemas.microsoft.com/office/powerpoint/2010/main" val="1109114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844A-BCB1-9A43-A0AB-A5780FC61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AC60A-D19F-F944-B481-04C756567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Storage-class/embedded memory: MLC, selector-less (3D!), low-power (high HRS!)</a:t>
            </a:r>
          </a:p>
          <a:p>
            <a:r>
              <a:rPr lang="en-US" dirty="0"/>
              <a:t>Analog addition and matrix multiplication</a:t>
            </a:r>
          </a:p>
          <a:p>
            <a:r>
              <a:rPr lang="en-US" dirty="0"/>
              <a:t>Control plane memory</a:t>
            </a:r>
          </a:p>
        </p:txBody>
      </p:sp>
    </p:spTree>
    <p:extLst>
      <p:ext uri="{BB962C8B-B14F-4D97-AF65-F5344CB8AC3E}">
        <p14:creationId xmlns:p14="http://schemas.microsoft.com/office/powerpoint/2010/main" val="1842534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25BAA9-F9A9-F34B-92AA-8895DE59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CRS Addition Unit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A136F0-0954-C648-B2B3-0EE8CC2C8E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8382" y="1690688"/>
            <a:ext cx="4561235" cy="435133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5F17BE-5858-E64C-8E03-8E44CA916E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38109" y="1690688"/>
            <a:ext cx="3849781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6D61A6-C9D2-DB44-B466-AE4BBCDD036D}"/>
              </a:ext>
            </a:extLst>
          </p:cNvPr>
          <p:cNvSpPr txBox="1"/>
          <p:nvPr/>
        </p:nvSpPr>
        <p:spPr>
          <a:xfrm>
            <a:off x="1148382" y="604202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Siemon</a:t>
            </a:r>
            <a:r>
              <a:rPr lang="en-US" dirty="0"/>
              <a:t>, Anne, Stephan Menzel, Rainer </a:t>
            </a:r>
            <a:r>
              <a:rPr lang="en-US" dirty="0" err="1"/>
              <a:t>Waser</a:t>
            </a:r>
            <a:r>
              <a:rPr lang="en-US" dirty="0"/>
              <a:t>, and Eike Linn. "A complementary resistive switch-based crossbar array adder." </a:t>
            </a:r>
            <a:r>
              <a:rPr lang="en-US" i="1" dirty="0"/>
              <a:t>IEEE journal on emerging and selected topics in circuits and systems</a:t>
            </a:r>
            <a:r>
              <a:rPr lang="en-US" dirty="0"/>
              <a:t> 5, no. 1 (2015): 64-74.</a:t>
            </a:r>
          </a:p>
        </p:txBody>
      </p:sp>
    </p:spTree>
    <p:extLst>
      <p:ext uri="{BB962C8B-B14F-4D97-AF65-F5344CB8AC3E}">
        <p14:creationId xmlns:p14="http://schemas.microsoft.com/office/powerpoint/2010/main" val="1267981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1224</Words>
  <Application>Microsoft Macintosh PowerPoint</Application>
  <PresentationFormat>Widescreen</PresentationFormat>
  <Paragraphs>94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npg-stix-regular</vt:lpstr>
      <vt:lpstr>Office Theme</vt:lpstr>
      <vt:lpstr>Complementary Resistive Switch</vt:lpstr>
      <vt:lpstr>Sneak Path Problem and Destructive Readout</vt:lpstr>
      <vt:lpstr>AlON Filamentary SPICE Model (Fitted)</vt:lpstr>
      <vt:lpstr>AlON Filamentary SPICE Model (Fitted)</vt:lpstr>
      <vt:lpstr>Non-destructive Read: Capacitive Voltage Divider with Voltage Readout</vt:lpstr>
      <vt:lpstr>Non-destructive Read: Resistive Voltage Divider with Voltage Readout</vt:lpstr>
      <vt:lpstr>Differential 2R Crosspoint (DX) Array</vt:lpstr>
      <vt:lpstr>Applications</vt:lpstr>
      <vt:lpstr>CRS Addition Unit</vt:lpstr>
      <vt:lpstr>Binarized DX Crosspoint MAC Unit</vt:lpstr>
      <vt:lpstr>2R vs. 1T2R: Programmable Voltage Divider</vt:lpstr>
      <vt:lpstr>Fabrication Ideas</vt:lpstr>
      <vt:lpstr>Step 1: Large 1R ALD RRAM (80um x 80um)</vt:lpstr>
      <vt:lpstr>Step 2: Large 2R ALD RRAM (80um x 80um)</vt:lpstr>
      <vt:lpstr>Step 3++: Selector-less Xpoint Arrays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AlON CRS</dc:title>
  <dc:creator>Akash Levy</dc:creator>
  <cp:lastModifiedBy>Akash Levy</cp:lastModifiedBy>
  <cp:revision>9</cp:revision>
  <dcterms:created xsi:type="dcterms:W3CDTF">2019-11-22T20:28:03Z</dcterms:created>
  <dcterms:modified xsi:type="dcterms:W3CDTF">2019-11-22T22:40:07Z</dcterms:modified>
</cp:coreProperties>
</file>